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0" r:id="rId4"/>
    <p:sldId id="267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14/05/2012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14/05/2012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14/05/2012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14/05/2012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14/05/2012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14/05/2012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14/05/2012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14/05/2012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14/05/2012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14/05/2012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70467-AD3E-4FF2-82FC-CFC5F3737285}" type="datetimeFigureOut">
              <a:rPr lang="es-ES" smtClean="0"/>
              <a:pPr/>
              <a:t>14/05/2012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70467-AD3E-4FF2-82FC-CFC5F3737285}" type="datetimeFigureOut">
              <a:rPr lang="es-ES" smtClean="0"/>
              <a:pPr/>
              <a:t>14/05/2012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6ED8-22AA-486C-A8D0-BC5E1E6B1C8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El neoclasicismo del siglo XVIII. </a:t>
            </a: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Aspectos generales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Predominio de la Ilustración</a:t>
            </a:r>
            <a:endParaRPr lang="es-ES" sz="36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Utilitarismo</a:t>
            </a:r>
            <a:endParaRPr lang="es-ES" sz="36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Didactismo</a:t>
            </a:r>
            <a:endParaRPr lang="es-ES" sz="36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marL="514350" indent="-514350" algn="just">
              <a:buAutoNum type="arabicPeriod"/>
            </a:pP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Revitalización de los clásicos grecolatinos</a:t>
            </a:r>
          </a:p>
          <a:p>
            <a:pPr marL="514350" indent="-514350" algn="just">
              <a:buAutoNum type="arabicPeriod"/>
            </a:pPr>
            <a:r>
              <a:rPr lang="es-ES" sz="36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Criterios neoclásicos para valorar las obras de arte</a:t>
            </a:r>
            <a:endParaRPr lang="es-ES" sz="36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El optimismo Neoclásico</a:t>
            </a: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es-ES" sz="31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Antonio Carnicero</a:t>
            </a:r>
            <a:endParaRPr lang="es-ES" sz="31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6" name="5 Marcador de contenido" descr="Glob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340768"/>
            <a:ext cx="7272052" cy="5316121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Mapa de la literatura </a:t>
            </a:r>
            <a:r>
              <a:rPr lang="es-E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neoclásica</a:t>
            </a:r>
            <a:endParaRPr lang="es-E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AutoNum type="arabicPeriod"/>
            </a:pP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La poesía española 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neoclásica:</a:t>
            </a:r>
            <a:endParaRPr lang="es-ES" sz="3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3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1.1. 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Características.</a:t>
            </a:r>
            <a:endParaRPr lang="es-ES" sz="3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3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	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1.2. 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Autores: Samaniego, Iriarte, Meléndez 	  	        Valdés.</a:t>
            </a:r>
            <a:endParaRPr lang="es-ES" sz="3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endParaRPr lang="es-ES" sz="3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30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2. La prosa española 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neoclásica:</a:t>
            </a:r>
            <a:endParaRPr lang="es-ES" sz="3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2.1. 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Características</a:t>
            </a:r>
            <a:r>
              <a:rPr lang="es-ES" sz="3000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.</a:t>
            </a:r>
            <a:endParaRPr lang="es-ES" sz="3000" i="1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3000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2.2. </a:t>
            </a: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Autores: Feijoo, Jovellanos, Torres Villarroel, 	       Padre Isla.</a:t>
            </a:r>
            <a:endParaRPr lang="es-ES" sz="3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3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</a:t>
            </a:r>
          </a:p>
          <a:p>
            <a:pPr>
              <a:buNone/>
            </a:pPr>
            <a:endParaRPr lang="es-ES" sz="20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endParaRPr lang="es-ES" sz="28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3. El teatro español </a:t>
            </a:r>
            <a:r>
              <a:rPr lang="es-E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neoclásico:</a:t>
            </a:r>
            <a:endParaRPr lang="es-ES" sz="28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3.1. </a:t>
            </a:r>
            <a:r>
              <a:rPr lang="es-E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Características.</a:t>
            </a:r>
            <a:endParaRPr lang="es-ES" sz="28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r>
              <a:rPr lang="es-E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		3.2. </a:t>
            </a:r>
            <a:r>
              <a:rPr lang="es-ES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Autores: García de la Huerta, Moratín.</a:t>
            </a:r>
            <a:endParaRPr lang="es-E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rgbClr val="000000"/>
      </a:lt1>
      <a:dk2>
        <a:srgbClr val="000000"/>
      </a:dk2>
      <a:lt2>
        <a:srgbClr val="000000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84</TotalTime>
  <Words>47</Words>
  <Application>Microsoft Office PowerPoint</Application>
  <PresentationFormat>Presentación en pantalla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El neoclasicismo del siglo XVIII. Aspectos generales</vt:lpstr>
      <vt:lpstr>El optimismo Neoclásico Antonio Carnicero</vt:lpstr>
      <vt:lpstr>Mapa de la literatura neoclásica</vt:lpstr>
      <vt:lpstr>Diapositiva 4</vt:lpstr>
    </vt:vector>
  </TitlesOfParts>
  <Company>Universidad de Jaén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Servicio de Informática</dc:creator>
  <cp:lastModifiedBy>Juan</cp:lastModifiedBy>
  <cp:revision>13</cp:revision>
  <dcterms:created xsi:type="dcterms:W3CDTF">2012-04-17T11:41:21Z</dcterms:created>
  <dcterms:modified xsi:type="dcterms:W3CDTF">2012-05-14T18:40:58Z</dcterms:modified>
</cp:coreProperties>
</file>